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7"/>
  </p:notesMasterIdLst>
  <p:sldIdLst>
    <p:sldId id="257" r:id="rId2"/>
    <p:sldId id="284" r:id="rId3"/>
    <p:sldId id="286" r:id="rId4"/>
    <p:sldId id="285" r:id="rId5"/>
    <p:sldId id="27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0D235A4-970A-B656-9A99-BBDB43DA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92" y="1146837"/>
            <a:ext cx="4730207" cy="42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C743F-B447-8DE9-E1D4-F8BFD472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39" y="1304573"/>
            <a:ext cx="9859522" cy="42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F7533A-483C-CD37-46E9-3EF328DA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04" y="520126"/>
            <a:ext cx="10364392" cy="58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0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230EF-3341-E382-E63D-79155F19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70" y="860767"/>
            <a:ext cx="7276661" cy="51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6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10402</TotalTime>
  <Words>19</Words>
  <Application>Microsoft Office PowerPoint</Application>
  <PresentationFormat>Widescreen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22</cp:revision>
  <dcterms:created xsi:type="dcterms:W3CDTF">2024-06-30T01:37:58Z</dcterms:created>
  <dcterms:modified xsi:type="dcterms:W3CDTF">2024-12-21T02:09:40Z</dcterms:modified>
</cp:coreProperties>
</file>